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60" r:id="rId5"/>
    <p:sldId id="267" r:id="rId6"/>
    <p:sldId id="273" r:id="rId7"/>
    <p:sldId id="274" r:id="rId8"/>
    <p:sldId id="277" r:id="rId9"/>
    <p:sldId id="278" r:id="rId10"/>
    <p:sldId id="280" r:id="rId11"/>
    <p:sldId id="281" r:id="rId12"/>
    <p:sldId id="284" r:id="rId13"/>
    <p:sldId id="286" r:id="rId14"/>
    <p:sldId id="291" r:id="rId15"/>
  </p:sldIdLst>
  <p:sldSz cx="14630400" cy="8229600"/>
  <p:notesSz cx="8229600" cy="14630400"/>
  <p:embeddedFontLs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28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52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Hybrid Driver Behavior Monitoring: A Unified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317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introduces a comprehensive Hybrid Solution, merging B2B and B2C technologies, designed to prevent road accidents by analyzing driver behavior before incidents occur.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unique approach integrates real-time individual safety with large-scale behavioral analysis, offering a robust framework for accident prevention.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2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Running the Code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023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Count  Numbers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ber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Fram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Eye &amp; </a:t>
            </a: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Mouce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34243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8463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2683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4" y="2489128"/>
            <a:ext cx="10213576" cy="574047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88161" y="7015282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4944" y="509588"/>
            <a:ext cx="794908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Codition to operate The Automation (Phone Call  &amp; Email)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54944" y="1533168"/>
            <a:ext cx="417349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454944" y="1996202"/>
            <a:ext cx="417349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454944" y="2459236"/>
            <a:ext cx="417349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454944" y="2922270"/>
            <a:ext cx="417349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87207" y="1306138"/>
            <a:ext cx="4173498" cy="92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if the Counter Reached 150 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8608768" y="1370821"/>
            <a:ext cx="4173498" cy="92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Automation Started to Send Emails 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88023" y="1543926"/>
            <a:ext cx="709493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009" y="2755583"/>
            <a:ext cx="5898832" cy="5475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FC9F4-A7F2-7483-B682-1FDD39179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4" y="2780022"/>
            <a:ext cx="7949089" cy="49808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686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93244" y="2142173"/>
            <a:ext cx="7295555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Driver Drowsiness Detection Mobile App (B2C)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3093244" y="2612588"/>
            <a:ext cx="3337441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&amp; Python MediaPipe 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3093244" y="3363278"/>
            <a:ext cx="220694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Fatigue Detection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093244" y="3705344"/>
            <a:ext cx="4059198" cy="640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dedicated system provides instantaneous fatigue detection directly to individual drivers, functioning as a critical personal safety tool.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115163" y="4495919"/>
            <a:ext cx="15240" cy="3110032"/>
          </a:xfrm>
          <a:prstGeom prst="roundRect">
            <a:avLst>
              <a:gd name="adj" fmla="val 367916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4871085" y="4638437"/>
            <a:ext cx="266938" cy="15240"/>
          </a:xfrm>
          <a:prstGeom prst="roundRect">
            <a:avLst>
              <a:gd name="adj" fmla="val 367916"/>
            </a:avLst>
          </a:prstGeom>
          <a:solidFill>
            <a:srgbClr val="56565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7" y="4596051"/>
            <a:ext cx="100013" cy="10001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093244" y="4541758"/>
            <a:ext cx="1495544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Android Native Development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093244" y="5092422"/>
            <a:ext cx="1495544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Android application using Kotlin.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5107543" y="5439370"/>
            <a:ext cx="266938" cy="15240"/>
          </a:xfrm>
          <a:prstGeom prst="roundRect">
            <a:avLst>
              <a:gd name="adj" fmla="val 367916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7" y="5396984"/>
            <a:ext cx="100013" cy="1000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656778" y="5342692"/>
            <a:ext cx="1495663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CameraX Integration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5656778" y="5893356"/>
            <a:ext cx="1495663" cy="853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CameraX API for efficient, real-time camera stream access and processing.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4871085" y="6298049"/>
            <a:ext cx="266938" cy="15240"/>
          </a:xfrm>
          <a:prstGeom prst="roundRect">
            <a:avLst>
              <a:gd name="adj" fmla="val 367916"/>
            </a:avLst>
          </a:prstGeom>
          <a:solidFill>
            <a:srgbClr val="56565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77" y="6255663"/>
            <a:ext cx="100013" cy="1000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093244" y="6201370"/>
            <a:ext cx="1495544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Google ML Kit for Analysis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3093244" y="6752034"/>
            <a:ext cx="1495544" cy="853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Incorporates Google ML Kit for robust face detection and analysis capabilities.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7485578" y="3363278"/>
            <a:ext cx="2089785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Signals for Drowsiness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7485578" y="3705344"/>
            <a:ext cx="405919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eye open probability (EAR - Eye Aspect Ratio)</a:t>
            </a:r>
            <a:endParaRPr lang="en-US" sz="1050" dirty="0"/>
          </a:p>
        </p:txBody>
      </p:sp>
      <p:sp>
        <p:nvSpPr>
          <p:cNvPr id="22" name="Text 16"/>
          <p:cNvSpPr/>
          <p:nvPr/>
        </p:nvSpPr>
        <p:spPr>
          <a:xfrm>
            <a:off x="7485578" y="3965496"/>
            <a:ext cx="405919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Detection of characteristic yawning behavior</a:t>
            </a:r>
            <a:endParaRPr lang="en-US" sz="1050" dirty="0"/>
          </a:p>
        </p:txBody>
      </p:sp>
      <p:sp>
        <p:nvSpPr>
          <p:cNvPr id="23" name="Text 17"/>
          <p:cNvSpPr/>
          <p:nvPr/>
        </p:nvSpPr>
        <p:spPr>
          <a:xfrm>
            <a:off x="7485578" y="4225647"/>
            <a:ext cx="405919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temporal patterns in facial expressions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7485578" y="4485799"/>
            <a:ext cx="405919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 pose estimation for nod detection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7485578" y="4819412"/>
            <a:ext cx="405919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physiological and behavioral cues are continuously monitored to assess driver alertness.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83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 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18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68423" y="2866192"/>
            <a:ext cx="11293435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Engineering Perspective: Categories of Driver-Related Accidents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1668423" y="4428292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Driver Distraction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668423" y="4885730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Loss of sustained attention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668423" y="5233868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Deviant head or gaze direction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668423" y="5582007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interaction with in-cabin objects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668423" y="5930146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Environmental engagement deviations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668423" y="6376511"/>
            <a:ext cx="542889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category encompasses situations where the driver's focus is diverted from the primary task of driving.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466" y="4428292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Driver Drowsiness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0466" y="4885730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Characteristic eye closure patterns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0466" y="5233868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Identifiable yawning behavior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0466" y="5582007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Cumulative fatigue indicators over drive duration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0466" y="5930146"/>
            <a:ext cx="542889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Micro-sleep episodes detection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0466" y="6376511"/>
            <a:ext cx="542889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Drowsiness refers to the physiological state of impaired alertness, leading to reduced reaction times and cognitive function.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668423" y="7309485"/>
            <a:ext cx="1129343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59" y="791289"/>
            <a:ext cx="7980640" cy="6646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51400" y="2903815"/>
            <a:ext cx="3521988" cy="191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Display Random Samples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10251400" y="5019794"/>
            <a:ext cx="35219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11497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Driver Distraction Monitoring System (B2B)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D1A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(1) Training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D1A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(2) Model Definition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D1A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(3) Inference + UI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3" y="792956"/>
            <a:ext cx="8572738" cy="6131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7155061"/>
            <a:ext cx="944903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798969" y="2899648"/>
            <a:ext cx="2995970" cy="1918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show the spliting Ratio 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0798969" y="5022652"/>
            <a:ext cx="299597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Training &amp; Testing 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347"/>
            <a:ext cx="610874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 and Confuction Matrix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7719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5773"/>
            <a:ext cx="6108740" cy="32693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3552" y="104060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52" y="1658660"/>
            <a:ext cx="6380559" cy="54791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226"/>
            <a:ext cx="8796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And Validation Accuracy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9318"/>
            <a:ext cx="6244709" cy="23574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19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159318"/>
            <a:ext cx="6244709" cy="49597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7388A-B790-BD74-5A61-C9CB03D8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1494"/>
            <a:ext cx="6464380" cy="6504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125-1ABC-904D-3B0C-AE327986F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80" y="2421494"/>
            <a:ext cx="8218843" cy="5814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71020-CA7B-BBA0-BD44-F063AC0FDA4E}"/>
              </a:ext>
            </a:extLst>
          </p:cNvPr>
          <p:cNvSpPr txBox="1"/>
          <p:nvPr/>
        </p:nvSpPr>
        <p:spPr>
          <a:xfrm rot="10800000" flipH="1" flipV="1">
            <a:off x="4733366" y="216505"/>
            <a:ext cx="4023359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The 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11796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+ MediaPipe (Eye Closure Detection)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MediaPipe is a Google-ready framework that uses Computer Vision to extract facial features in real 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468 landmarks appear on the face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151590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Eye closure detection was implemented using MediaPipe Face Mesh, which provides real-time facial landmarks. Eye Aspect Ratio was calculated geometrically to detect prolonged eye closure without relying on a trained deep learning classifier.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896439"/>
            <a:ext cx="30480" cy="1599009"/>
          </a:xfrm>
          <a:prstGeom prst="rect">
            <a:avLst/>
          </a:prstGeom>
          <a:solidFill>
            <a:srgbClr val="D5D5D8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419</Words>
  <Application>Microsoft Office PowerPoint</Application>
  <PresentationFormat>Custom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Gigabyte</cp:lastModifiedBy>
  <cp:revision>2</cp:revision>
  <dcterms:created xsi:type="dcterms:W3CDTF">2026-01-18T21:39:58Z</dcterms:created>
  <dcterms:modified xsi:type="dcterms:W3CDTF">2026-01-29T15:26:37Z</dcterms:modified>
</cp:coreProperties>
</file>